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 snapToGrid="0" snapToObjects="1">
      <p:cViewPr varScale="1">
        <p:scale>
          <a:sx n="91" d="100"/>
          <a:sy n="91" d="100"/>
        </p:scale>
        <p:origin x="-256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DD60A0A-AA23-E549-94B1-2EE9F44060D2}" type="datetimeFigureOut">
              <a:rPr lang="en-US" smtClean="0"/>
              <a:t>12/21/13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B48C45-8EF9-0E43-9424-CC96AAAB81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93348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FEB812F-8EDE-4C68-BCFF-C299E414D743}" type="slidenum">
              <a:rPr lang="en-US"/>
              <a:pPr/>
              <a:t>1</a:t>
            </a:fld>
            <a:endParaRPr lang="en-US"/>
          </a:p>
        </p:txBody>
      </p:sp>
      <p:sp>
        <p:nvSpPr>
          <p:cNvPr id="3624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3624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6D175E-8C50-9142-82AB-2E71EC224527}" type="datetimeFigureOut">
              <a:rPr lang="en-US" smtClean="0"/>
              <a:t>12/21/13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3B699-9D11-EA45-A50E-29B8E132EA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49733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6D175E-8C50-9142-82AB-2E71EC224527}" type="datetimeFigureOut">
              <a:rPr lang="en-US" smtClean="0"/>
              <a:t>12/21/13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3B699-9D11-EA45-A50E-29B8E132EA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7903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6D175E-8C50-9142-82AB-2E71EC224527}" type="datetimeFigureOut">
              <a:rPr lang="en-US" smtClean="0"/>
              <a:t>12/21/13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3B699-9D11-EA45-A50E-29B8E132EA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54966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6D175E-8C50-9142-82AB-2E71EC224527}" type="datetimeFigureOut">
              <a:rPr lang="en-US" smtClean="0"/>
              <a:t>12/21/13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3B699-9D11-EA45-A50E-29B8E132EA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06682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6D175E-8C50-9142-82AB-2E71EC224527}" type="datetimeFigureOut">
              <a:rPr lang="en-US" smtClean="0"/>
              <a:t>12/21/13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3B699-9D11-EA45-A50E-29B8E132EA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81272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6D175E-8C50-9142-82AB-2E71EC224527}" type="datetimeFigureOut">
              <a:rPr lang="en-US" smtClean="0"/>
              <a:t>12/21/13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3B699-9D11-EA45-A50E-29B8E132EA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13172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6D175E-8C50-9142-82AB-2E71EC224527}" type="datetimeFigureOut">
              <a:rPr lang="en-US" smtClean="0"/>
              <a:t>12/21/13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3B699-9D11-EA45-A50E-29B8E132EA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06874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6D175E-8C50-9142-82AB-2E71EC224527}" type="datetimeFigureOut">
              <a:rPr lang="en-US" smtClean="0"/>
              <a:t>12/21/13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3B699-9D11-EA45-A50E-29B8E132EA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75192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6D175E-8C50-9142-82AB-2E71EC224527}" type="datetimeFigureOut">
              <a:rPr lang="en-US" smtClean="0"/>
              <a:t>12/21/13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3B699-9D11-EA45-A50E-29B8E132EA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86519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6D175E-8C50-9142-82AB-2E71EC224527}" type="datetimeFigureOut">
              <a:rPr lang="en-US" smtClean="0"/>
              <a:t>12/21/13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3B699-9D11-EA45-A50E-29B8E132EA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3206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6D175E-8C50-9142-82AB-2E71EC224527}" type="datetimeFigureOut">
              <a:rPr lang="en-US" smtClean="0"/>
              <a:t>12/21/13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3B699-9D11-EA45-A50E-29B8E132EA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78339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6D175E-8C50-9142-82AB-2E71EC224527}" type="datetimeFigureOut">
              <a:rPr lang="en-US" smtClean="0"/>
              <a:t>12/21/13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C3B699-9D11-EA45-A50E-29B8E132EA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1826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1474" name="Picture 2" descr="CaptorhinidStratColumn copy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237066" y="1295403"/>
            <a:ext cx="9584267" cy="9434513"/>
          </a:xfrm>
          <a:prstGeom prst="rect">
            <a:avLst/>
          </a:prstGeom>
          <a:noFill/>
        </p:spPr>
      </p:pic>
      <p:sp>
        <p:nvSpPr>
          <p:cNvPr id="361475" name="Rectangle 3"/>
          <p:cNvSpPr>
            <a:spLocks noChangeArrowheads="1"/>
          </p:cNvSpPr>
          <p:nvPr/>
        </p:nvSpPr>
        <p:spPr bwMode="auto">
          <a:xfrm>
            <a:off x="270934" y="4572000"/>
            <a:ext cx="8873067" cy="5943600"/>
          </a:xfrm>
          <a:prstGeom prst="rect">
            <a:avLst/>
          </a:prstGeom>
          <a:solidFill>
            <a:srgbClr val="FFFFFF"/>
          </a:solidFill>
          <a:ln w="9525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86287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</Words>
  <Application>Microsoft Macintosh PowerPoint</Application>
  <PresentationFormat>On-screen Show (4:3)</PresentationFormat>
  <Paragraphs>1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California State University San Bernardino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Stuart Sumida</dc:creator>
  <cp:lastModifiedBy>Stuart Sumida</cp:lastModifiedBy>
  <cp:revision>2</cp:revision>
  <dcterms:created xsi:type="dcterms:W3CDTF">2013-12-22T06:34:51Z</dcterms:created>
  <dcterms:modified xsi:type="dcterms:W3CDTF">2013-12-22T06:36:23Z</dcterms:modified>
</cp:coreProperties>
</file>